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8" r:id="rId2"/>
    <p:sldId id="304" r:id="rId3"/>
    <p:sldId id="323" r:id="rId4"/>
    <p:sldId id="324" r:id="rId5"/>
    <p:sldId id="325" r:id="rId6"/>
    <p:sldId id="326" r:id="rId7"/>
    <p:sldId id="327" r:id="rId8"/>
    <p:sldId id="334" r:id="rId9"/>
    <p:sldId id="335" r:id="rId10"/>
    <p:sldId id="336" r:id="rId11"/>
    <p:sldId id="33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4472C4"/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74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A71A58-A8EB-7A52-0643-9CA3EC3E6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5DE20B-4BA7-E0F5-9216-B98794849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E199A3D-3E9F-0EC1-5662-86CC62020DA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2DF0398-60E4-EE78-EAB8-0805EFA50A9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7D96A6A-EC13-170B-10AD-EBE662380BE8}"/>
                </a:ext>
              </a:extLst>
            </p:cNvPr>
            <p:cNvSpPr txBox="1"/>
            <p:nvPr/>
          </p:nvSpPr>
          <p:spPr>
            <a:xfrm>
              <a:off x="2063749" y="3009900"/>
              <a:ext cx="52079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représente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3E5BBB1-87FB-8EE5-AEED-40BF96D9C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0591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5A164-E4C4-7910-79D0-5F3DA664A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7DE320-852E-4970-4E3D-1B4087A3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correspond à la partie coloriée et la fraction qu’il faut ajouter pour faire 1.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64B0ED-850D-C3EC-928A-256CAA572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42FE0E49-C651-C26A-D10F-0EEF7EC4AB65}"/>
              </a:ext>
            </a:extLst>
          </p:cNvPr>
          <p:cNvGrpSpPr/>
          <p:nvPr/>
        </p:nvGrpSpPr>
        <p:grpSpPr>
          <a:xfrm rot="5400000">
            <a:off x="1930148" y="3020420"/>
            <a:ext cx="3684840" cy="899117"/>
            <a:chOff x="348998" y="2163171"/>
            <a:chExt cx="8640000" cy="1440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955E3A8-C969-BB57-95DE-3D8C3CE24D03}"/>
                </a:ext>
              </a:extLst>
            </p:cNvPr>
            <p:cNvSpPr/>
            <p:nvPr/>
          </p:nvSpPr>
          <p:spPr>
            <a:xfrm rot="5400000">
              <a:off x="322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5907B8-5B93-713B-42F1-D5F768C557DB}"/>
                </a:ext>
              </a:extLst>
            </p:cNvPr>
            <p:cNvSpPr/>
            <p:nvPr/>
          </p:nvSpPr>
          <p:spPr>
            <a:xfrm rot="5400000">
              <a:off x="466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B4DAF8-C0ED-984B-6E52-E720E4E18AD7}"/>
                </a:ext>
              </a:extLst>
            </p:cNvPr>
            <p:cNvSpPr/>
            <p:nvPr/>
          </p:nvSpPr>
          <p:spPr>
            <a:xfrm rot="5400000">
              <a:off x="610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452C58-EC30-9A59-D6C1-A4ED8520EE49}"/>
                </a:ext>
              </a:extLst>
            </p:cNvPr>
            <p:cNvSpPr/>
            <p:nvPr/>
          </p:nvSpPr>
          <p:spPr>
            <a:xfrm rot="5400000">
              <a:off x="754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3E7762-6462-71C0-CB53-9FDB3C200422}"/>
                </a:ext>
              </a:extLst>
            </p:cNvPr>
            <p:cNvSpPr/>
            <p:nvPr/>
          </p:nvSpPr>
          <p:spPr>
            <a:xfrm rot="5400000">
              <a:off x="178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3A7645-D337-36D3-9F42-836F6AAA055D}"/>
                </a:ext>
              </a:extLst>
            </p:cNvPr>
            <p:cNvSpPr/>
            <p:nvPr/>
          </p:nvSpPr>
          <p:spPr>
            <a:xfrm rot="5400000">
              <a:off x="34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4C0E9A3-128F-70BC-FC2B-5AFB9569AB71}"/>
                  </a:ext>
                </a:extLst>
              </p:cNvPr>
              <p:cNvSpPr txBox="1"/>
              <p:nvPr/>
            </p:nvSpPr>
            <p:spPr>
              <a:xfrm>
                <a:off x="4694808" y="2942398"/>
                <a:ext cx="2205732" cy="1055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600" b="0" dirty="0"/>
              </a:p>
              <a:p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94C0E9A3-128F-70BC-FC2B-5AFB9569A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808" y="2942398"/>
                <a:ext cx="2205732" cy="10551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851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CE20E-E192-9FAA-639B-DFEF79492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65B522-531E-341C-DDFD-D17BE16F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3A0C9BF-2671-9407-497A-3AEFDAC90E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51BECF9-46AB-764C-45C4-061332F1C673}"/>
              </a:ext>
            </a:extLst>
          </p:cNvPr>
          <p:cNvGrpSpPr/>
          <p:nvPr/>
        </p:nvGrpSpPr>
        <p:grpSpPr>
          <a:xfrm rot="5400000">
            <a:off x="1930148" y="3020420"/>
            <a:ext cx="3684840" cy="899117"/>
            <a:chOff x="348998" y="2163171"/>
            <a:chExt cx="8640000" cy="1440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892C49A-8ED9-93EC-15B0-F20B2182ECF8}"/>
                </a:ext>
              </a:extLst>
            </p:cNvPr>
            <p:cNvSpPr/>
            <p:nvPr/>
          </p:nvSpPr>
          <p:spPr>
            <a:xfrm rot="5400000">
              <a:off x="322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136ABC1-2BA7-AFDA-2BF6-D39C8CA66532}"/>
                </a:ext>
              </a:extLst>
            </p:cNvPr>
            <p:cNvSpPr/>
            <p:nvPr/>
          </p:nvSpPr>
          <p:spPr>
            <a:xfrm rot="5400000">
              <a:off x="466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B4AC217-581F-4471-DC37-768AAEB09EEA}"/>
                </a:ext>
              </a:extLst>
            </p:cNvPr>
            <p:cNvSpPr/>
            <p:nvPr/>
          </p:nvSpPr>
          <p:spPr>
            <a:xfrm rot="5400000">
              <a:off x="610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A59AAA-CAC0-C2CE-43CE-F5F0A88FE8BD}"/>
                </a:ext>
              </a:extLst>
            </p:cNvPr>
            <p:cNvSpPr/>
            <p:nvPr/>
          </p:nvSpPr>
          <p:spPr>
            <a:xfrm rot="5400000">
              <a:off x="7548998" y="2163171"/>
              <a:ext cx="144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074B9-6BA7-DE30-B353-6A98CB7D8F26}"/>
                </a:ext>
              </a:extLst>
            </p:cNvPr>
            <p:cNvSpPr/>
            <p:nvPr/>
          </p:nvSpPr>
          <p:spPr>
            <a:xfrm rot="5400000">
              <a:off x="178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5C5D7F1-C396-ACCB-1E2E-1C4B4AF3B1DC}"/>
                </a:ext>
              </a:extLst>
            </p:cNvPr>
            <p:cNvSpPr/>
            <p:nvPr/>
          </p:nvSpPr>
          <p:spPr>
            <a:xfrm rot="5400000">
              <a:off x="348998" y="2163171"/>
              <a:ext cx="1440000" cy="144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91F3988-40D2-3812-7F31-7F49010144A8}"/>
                  </a:ext>
                </a:extLst>
              </p:cNvPr>
              <p:cNvSpPr txBox="1"/>
              <p:nvPr/>
            </p:nvSpPr>
            <p:spPr>
              <a:xfrm>
                <a:off x="4694808" y="2942398"/>
                <a:ext cx="2241768" cy="1317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600" b="0" dirty="0"/>
              </a:p>
              <a:p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B91F3988-40D2-3812-7F31-7F4901014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808" y="2942398"/>
                <a:ext cx="2241768" cy="13177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701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demi du disque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2AE6796-DBBA-42EC-FA45-6CB98CF6314E}"/>
              </a:ext>
            </a:extLst>
          </p:cNvPr>
          <p:cNvGrpSpPr/>
          <p:nvPr/>
        </p:nvGrpSpPr>
        <p:grpSpPr>
          <a:xfrm>
            <a:off x="3931871" y="1762335"/>
            <a:ext cx="1224000" cy="1224000"/>
            <a:chOff x="8821938" y="491850"/>
            <a:chExt cx="2880000" cy="2880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C1D477E-9D25-2AF9-3D6F-B5B45F1277D3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C994CF62-6E43-E2A1-AF37-C2F53947BE5B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E24425B-C8E3-6DD0-3D1E-ADB9D62AD5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EA13D3D-8E36-1F0F-3724-ACA4043A94AD}"/>
                </a:ext>
              </a:extLst>
            </p:cNvPr>
            <p:cNvCxnSpPr>
              <a:cxnSpLocks/>
              <a:stCxn id="14" idx="6"/>
              <a:endCxn id="14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F2FA4E76-547B-5F23-2DB3-A4E974F305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Arc partiel 9">
            <a:extLst>
              <a:ext uri="{FF2B5EF4-FFF2-40B4-BE49-F238E27FC236}">
                <a16:creationId xmlns:a16="http://schemas.microsoft.com/office/drawing/2014/main" id="{51310FFB-29C2-F322-AFFF-590B03D13AE9}"/>
              </a:ext>
            </a:extLst>
          </p:cNvPr>
          <p:cNvSpPr/>
          <p:nvPr/>
        </p:nvSpPr>
        <p:spPr>
          <a:xfrm>
            <a:off x="3930131" y="1750311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54952F3-B24F-928A-9887-599E4CD276CF}"/>
              </a:ext>
            </a:extLst>
          </p:cNvPr>
          <p:cNvGrpSpPr/>
          <p:nvPr/>
        </p:nvGrpSpPr>
        <p:grpSpPr>
          <a:xfrm>
            <a:off x="3931871" y="3531399"/>
            <a:ext cx="1224000" cy="1224000"/>
            <a:chOff x="8821938" y="491850"/>
            <a:chExt cx="2880000" cy="2880000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F490F039-DB6C-7256-9DC6-556FE3B80AFE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C71E0FA0-B13D-A101-7D09-F09049CAC0A6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FB283CA2-99E1-DCB6-0B5E-7DF641D2CE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3810B73-C9BC-BD0B-9377-4D692D65CF99}"/>
                </a:ext>
              </a:extLst>
            </p:cNvPr>
            <p:cNvCxnSpPr>
              <a:cxnSpLocks/>
              <a:stCxn id="20" idx="6"/>
              <a:endCxn id="20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03297AC-21BC-F5DE-0C4E-6214423642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Arc partiel 24">
            <a:extLst>
              <a:ext uri="{FF2B5EF4-FFF2-40B4-BE49-F238E27FC236}">
                <a16:creationId xmlns:a16="http://schemas.microsoft.com/office/drawing/2014/main" id="{CFB35263-152A-D4A3-7B14-B1A91484119E}"/>
              </a:ext>
            </a:extLst>
          </p:cNvPr>
          <p:cNvSpPr/>
          <p:nvPr/>
        </p:nvSpPr>
        <p:spPr>
          <a:xfrm>
            <a:off x="3930131" y="3519375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7AEB8A0-670F-0696-C148-D565FE63DD0E}"/>
              </a:ext>
            </a:extLst>
          </p:cNvPr>
          <p:cNvGrpSpPr/>
          <p:nvPr/>
        </p:nvGrpSpPr>
        <p:grpSpPr>
          <a:xfrm>
            <a:off x="3930131" y="5312487"/>
            <a:ext cx="1224000" cy="1224000"/>
            <a:chOff x="8821938" y="491850"/>
            <a:chExt cx="2880000" cy="288000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8D0604DB-A515-88B1-A0E9-3DBDE65ADF16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E30B4A61-ADAE-B6CD-E691-BF33081156F1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6E3D12F-4258-1618-6DD0-1B89FAB33E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8E2A334-E78C-7423-C551-24592110FC13}"/>
                </a:ext>
              </a:extLst>
            </p:cNvPr>
            <p:cNvCxnSpPr>
              <a:cxnSpLocks/>
              <a:stCxn id="30" idx="6"/>
              <a:endCxn id="30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535400E-56E4-E378-2C7B-DF45C3F78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Arc partiel 31">
            <a:extLst>
              <a:ext uri="{FF2B5EF4-FFF2-40B4-BE49-F238E27FC236}">
                <a16:creationId xmlns:a16="http://schemas.microsoft.com/office/drawing/2014/main" id="{F38B5591-9C37-5814-F450-70150C9A5CCD}"/>
              </a:ext>
            </a:extLst>
          </p:cNvPr>
          <p:cNvSpPr/>
          <p:nvPr/>
        </p:nvSpPr>
        <p:spPr>
          <a:xfrm>
            <a:off x="3928391" y="530046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Arc partiel 32">
            <a:extLst>
              <a:ext uri="{FF2B5EF4-FFF2-40B4-BE49-F238E27FC236}">
                <a16:creationId xmlns:a16="http://schemas.microsoft.com/office/drawing/2014/main" id="{CAFD2E08-C993-7963-876C-78A4F64FB2AA}"/>
              </a:ext>
            </a:extLst>
          </p:cNvPr>
          <p:cNvSpPr/>
          <p:nvPr/>
        </p:nvSpPr>
        <p:spPr>
          <a:xfrm rot="14546177">
            <a:off x="3928390" y="3537595"/>
            <a:ext cx="1224000" cy="1224000"/>
          </a:xfrm>
          <a:prstGeom prst="pie">
            <a:avLst>
              <a:gd name="adj1" fmla="val 0"/>
              <a:gd name="adj2" fmla="val 3394036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Arc partiel 33">
            <a:extLst>
              <a:ext uri="{FF2B5EF4-FFF2-40B4-BE49-F238E27FC236}">
                <a16:creationId xmlns:a16="http://schemas.microsoft.com/office/drawing/2014/main" id="{443580D8-1457-CDBE-00D2-ED61C6D4C01D}"/>
              </a:ext>
            </a:extLst>
          </p:cNvPr>
          <p:cNvSpPr/>
          <p:nvPr/>
        </p:nvSpPr>
        <p:spPr>
          <a:xfrm rot="10644863">
            <a:off x="3928389" y="5312485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26475E-BD84-55A7-A63C-DEB00CC97C8F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8DC56E4-E2F5-33A3-473B-1C7E79CAA140}"/>
              </a:ext>
            </a:extLst>
          </p:cNvPr>
          <p:cNvGrpSpPr/>
          <p:nvPr/>
        </p:nvGrpSpPr>
        <p:grpSpPr>
          <a:xfrm>
            <a:off x="3931871" y="1762335"/>
            <a:ext cx="1224000" cy="1224000"/>
            <a:chOff x="8821938" y="491850"/>
            <a:chExt cx="2880000" cy="2880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2A3402A-35D1-E598-B02A-6630D85F495F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B26F5370-831F-A35C-3498-AD853919E2FD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5AA82E1-95F8-0218-36A7-2AD08B227D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0DADA964-96F8-4D2B-4EFE-DF69134E6D8E}"/>
                </a:ext>
              </a:extLst>
            </p:cNvPr>
            <p:cNvCxnSpPr>
              <a:cxnSpLocks/>
              <a:stCxn id="15" idx="6"/>
              <a:endCxn id="15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6F45E6D2-5B10-1AFC-DC71-565241CB06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Arc partiel 16">
            <a:extLst>
              <a:ext uri="{FF2B5EF4-FFF2-40B4-BE49-F238E27FC236}">
                <a16:creationId xmlns:a16="http://schemas.microsoft.com/office/drawing/2014/main" id="{5FFF39E0-A2EA-7D32-5117-55D1B7E89581}"/>
              </a:ext>
            </a:extLst>
          </p:cNvPr>
          <p:cNvSpPr/>
          <p:nvPr/>
        </p:nvSpPr>
        <p:spPr>
          <a:xfrm>
            <a:off x="3930131" y="1750311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CEF4521-DBCA-B1B3-0923-DBD1F1BFBA5F}"/>
              </a:ext>
            </a:extLst>
          </p:cNvPr>
          <p:cNvGrpSpPr/>
          <p:nvPr/>
        </p:nvGrpSpPr>
        <p:grpSpPr>
          <a:xfrm>
            <a:off x="3931871" y="3531399"/>
            <a:ext cx="1224000" cy="1224000"/>
            <a:chOff x="8821938" y="491850"/>
            <a:chExt cx="2880000" cy="2880000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652C9D55-1E1E-74B6-D9E9-580FF900FB9D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EC6229A6-D6CF-ABD0-F2F9-ECA27041019C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8AC6F9D2-4D70-CED8-141A-E9683A0777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1785628-798A-0112-25EB-2F7C81CEBA1A}"/>
                </a:ext>
              </a:extLst>
            </p:cNvPr>
            <p:cNvCxnSpPr>
              <a:cxnSpLocks/>
              <a:stCxn id="25" idx="6"/>
              <a:endCxn id="25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77AD06F-18B1-C125-CCAC-011BEAB47A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Arc partiel 26">
            <a:extLst>
              <a:ext uri="{FF2B5EF4-FFF2-40B4-BE49-F238E27FC236}">
                <a16:creationId xmlns:a16="http://schemas.microsoft.com/office/drawing/2014/main" id="{E95C8958-3E61-490F-F234-2D2D1DA8D229}"/>
              </a:ext>
            </a:extLst>
          </p:cNvPr>
          <p:cNvSpPr/>
          <p:nvPr/>
        </p:nvSpPr>
        <p:spPr>
          <a:xfrm>
            <a:off x="3930131" y="3519375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C40A29B7-0AD1-F09A-ECB0-77FA72D8E78B}"/>
              </a:ext>
            </a:extLst>
          </p:cNvPr>
          <p:cNvGrpSpPr/>
          <p:nvPr/>
        </p:nvGrpSpPr>
        <p:grpSpPr>
          <a:xfrm>
            <a:off x="3930131" y="5312487"/>
            <a:ext cx="1224000" cy="1224000"/>
            <a:chOff x="8821938" y="491850"/>
            <a:chExt cx="2880000" cy="2880000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4B86EC93-2CDE-C4AA-8F45-B2CEEBA369B5}"/>
                </a:ext>
              </a:extLst>
            </p:cNvPr>
            <p:cNvGrpSpPr/>
            <p:nvPr/>
          </p:nvGrpSpPr>
          <p:grpSpPr>
            <a:xfrm>
              <a:off x="8821938" y="491850"/>
              <a:ext cx="2880000" cy="2880000"/>
              <a:chOff x="3976550" y="3558185"/>
              <a:chExt cx="2880000" cy="2880000"/>
            </a:xfrm>
          </p:grpSpPr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C8B88497-EC18-3CA1-5892-82BA45B52873}"/>
                  </a:ext>
                </a:extLst>
              </p:cNvPr>
              <p:cNvSpPr/>
              <p:nvPr/>
            </p:nvSpPr>
            <p:spPr>
              <a:xfrm>
                <a:off x="3976550" y="3558185"/>
                <a:ext cx="2880000" cy="28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422EAE6-9CB9-E008-30AF-1ECD876854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20999" y="3743972"/>
                <a:ext cx="1391102" cy="25468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96DE4E79-12F1-E9B0-DFDC-572087973800}"/>
                </a:ext>
              </a:extLst>
            </p:cNvPr>
            <p:cNvCxnSpPr>
              <a:cxnSpLocks/>
              <a:stCxn id="32" idx="6"/>
              <a:endCxn id="32" idx="2"/>
            </p:cNvCxnSpPr>
            <p:nvPr/>
          </p:nvCxnSpPr>
          <p:spPr>
            <a:xfrm flipH="1">
              <a:off x="8821938" y="1931850"/>
              <a:ext cx="28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5528EE7C-FDEE-C6BD-C562-CB751914F1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8199" y="677637"/>
              <a:ext cx="1399290" cy="25084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Arc partiel 33">
            <a:extLst>
              <a:ext uri="{FF2B5EF4-FFF2-40B4-BE49-F238E27FC236}">
                <a16:creationId xmlns:a16="http://schemas.microsoft.com/office/drawing/2014/main" id="{8F14D0D2-17DD-F02A-C430-72922D09DE30}"/>
              </a:ext>
            </a:extLst>
          </p:cNvPr>
          <p:cNvSpPr/>
          <p:nvPr/>
        </p:nvSpPr>
        <p:spPr>
          <a:xfrm>
            <a:off x="3928391" y="5300463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Arc partiel 34">
            <a:extLst>
              <a:ext uri="{FF2B5EF4-FFF2-40B4-BE49-F238E27FC236}">
                <a16:creationId xmlns:a16="http://schemas.microsoft.com/office/drawing/2014/main" id="{B082E904-4661-FE7B-5B5A-0454FEB35B8D}"/>
              </a:ext>
            </a:extLst>
          </p:cNvPr>
          <p:cNvSpPr/>
          <p:nvPr/>
        </p:nvSpPr>
        <p:spPr>
          <a:xfrm rot="10644863">
            <a:off x="3928389" y="5312485"/>
            <a:ext cx="1224000" cy="1224000"/>
          </a:xfrm>
          <a:prstGeom prst="pie">
            <a:avLst>
              <a:gd name="adj1" fmla="val 0"/>
              <a:gd name="adj2" fmla="val 7251662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demi du carré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527950-5621-3584-E17A-7DEFC85E8B41}"/>
              </a:ext>
            </a:extLst>
          </p:cNvPr>
          <p:cNvSpPr/>
          <p:nvPr/>
        </p:nvSpPr>
        <p:spPr>
          <a:xfrm>
            <a:off x="4016384" y="1856507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7C4B06-4C7E-A09D-C736-380B69948661}"/>
              </a:ext>
            </a:extLst>
          </p:cNvPr>
          <p:cNvSpPr/>
          <p:nvPr/>
        </p:nvSpPr>
        <p:spPr>
          <a:xfrm>
            <a:off x="4558231" y="1856507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963857-43F6-D6B6-66B9-87086577EDA8}"/>
              </a:ext>
            </a:extLst>
          </p:cNvPr>
          <p:cNvSpPr/>
          <p:nvPr/>
        </p:nvSpPr>
        <p:spPr>
          <a:xfrm>
            <a:off x="4016384" y="2396507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824C99-92D9-97B1-AD4E-876A69A50EC3}"/>
              </a:ext>
            </a:extLst>
          </p:cNvPr>
          <p:cNvSpPr/>
          <p:nvPr/>
        </p:nvSpPr>
        <p:spPr>
          <a:xfrm>
            <a:off x="4558231" y="2396507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35AE64-A3F5-F584-29F7-3E4BB0F5FF1C}"/>
              </a:ext>
            </a:extLst>
          </p:cNvPr>
          <p:cNvSpPr/>
          <p:nvPr/>
        </p:nvSpPr>
        <p:spPr>
          <a:xfrm>
            <a:off x="4012581" y="3651494"/>
            <a:ext cx="735631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66E35A-A90C-8B04-332F-80D7056CD453}"/>
              </a:ext>
            </a:extLst>
          </p:cNvPr>
          <p:cNvSpPr/>
          <p:nvPr/>
        </p:nvSpPr>
        <p:spPr>
          <a:xfrm>
            <a:off x="4748211" y="3651494"/>
            <a:ext cx="34621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F69145-6EFD-301D-C99F-4E6487872E3D}"/>
              </a:ext>
            </a:extLst>
          </p:cNvPr>
          <p:cNvSpPr/>
          <p:nvPr/>
        </p:nvSpPr>
        <p:spPr>
          <a:xfrm>
            <a:off x="4012582" y="4191494"/>
            <a:ext cx="73562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03FBDF-23A1-C49A-99E7-7ABCD99F3F61}"/>
              </a:ext>
            </a:extLst>
          </p:cNvPr>
          <p:cNvSpPr/>
          <p:nvPr/>
        </p:nvSpPr>
        <p:spPr>
          <a:xfrm>
            <a:off x="4748211" y="4191494"/>
            <a:ext cx="346217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D5CF7A-4A04-D1C6-AADD-B22E6F497515}"/>
              </a:ext>
            </a:extLst>
          </p:cNvPr>
          <p:cNvSpPr/>
          <p:nvPr/>
        </p:nvSpPr>
        <p:spPr>
          <a:xfrm>
            <a:off x="4012582" y="536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837ECC-673F-610C-E6D0-F095B5B087D3}"/>
              </a:ext>
            </a:extLst>
          </p:cNvPr>
          <p:cNvSpPr/>
          <p:nvPr/>
        </p:nvSpPr>
        <p:spPr>
          <a:xfrm>
            <a:off x="4554429" y="5363152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DCC7E8-871D-B6CF-30F2-F4B50AA8174D}"/>
              </a:ext>
            </a:extLst>
          </p:cNvPr>
          <p:cNvSpPr/>
          <p:nvPr/>
        </p:nvSpPr>
        <p:spPr>
          <a:xfrm>
            <a:off x="4012582" y="590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F1FEF59-C345-C47F-1C53-251E15257DAA}"/>
              </a:ext>
            </a:extLst>
          </p:cNvPr>
          <p:cNvSpPr/>
          <p:nvPr/>
        </p:nvSpPr>
        <p:spPr>
          <a:xfrm>
            <a:off x="4554429" y="590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83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98A4904-E248-4C7B-5B95-861760D4C989}"/>
              </a:ext>
            </a:extLst>
          </p:cNvPr>
          <p:cNvSpPr txBox="1"/>
          <p:nvPr/>
        </p:nvSpPr>
        <p:spPr>
          <a:xfrm>
            <a:off x="3101984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A.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66B53-5E31-173C-0F71-E0CE396DA7D0}"/>
              </a:ext>
            </a:extLst>
          </p:cNvPr>
          <p:cNvSpPr/>
          <p:nvPr/>
        </p:nvSpPr>
        <p:spPr>
          <a:xfrm>
            <a:off x="4016384" y="1856507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3350C7-2BC4-1CA2-FB96-DA259257041B}"/>
              </a:ext>
            </a:extLst>
          </p:cNvPr>
          <p:cNvSpPr/>
          <p:nvPr/>
        </p:nvSpPr>
        <p:spPr>
          <a:xfrm>
            <a:off x="4558231" y="1856507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3FF5BE-49E6-B1A3-422D-98B274F13C20}"/>
              </a:ext>
            </a:extLst>
          </p:cNvPr>
          <p:cNvSpPr/>
          <p:nvPr/>
        </p:nvSpPr>
        <p:spPr>
          <a:xfrm>
            <a:off x="4016384" y="2396507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0A3A3F-6BD7-CC7E-8194-03788EA8E133}"/>
              </a:ext>
            </a:extLst>
          </p:cNvPr>
          <p:cNvSpPr/>
          <p:nvPr/>
        </p:nvSpPr>
        <p:spPr>
          <a:xfrm>
            <a:off x="4558231" y="2396507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579F64-B784-2E17-A77C-DD0A852C34AC}"/>
              </a:ext>
            </a:extLst>
          </p:cNvPr>
          <p:cNvSpPr/>
          <p:nvPr/>
        </p:nvSpPr>
        <p:spPr>
          <a:xfrm>
            <a:off x="4012581" y="3651494"/>
            <a:ext cx="735631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B1D5C9-10A1-3386-7934-206F1C99D372}"/>
              </a:ext>
            </a:extLst>
          </p:cNvPr>
          <p:cNvSpPr/>
          <p:nvPr/>
        </p:nvSpPr>
        <p:spPr>
          <a:xfrm>
            <a:off x="4748211" y="3651494"/>
            <a:ext cx="34621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3346B4-A4BB-9616-1B71-5EC9FB7D9B37}"/>
              </a:ext>
            </a:extLst>
          </p:cNvPr>
          <p:cNvSpPr/>
          <p:nvPr/>
        </p:nvSpPr>
        <p:spPr>
          <a:xfrm>
            <a:off x="4012582" y="4191494"/>
            <a:ext cx="735628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B39BB7-2EC8-F4EE-FF83-11B1BD7974A2}"/>
              </a:ext>
            </a:extLst>
          </p:cNvPr>
          <p:cNvSpPr/>
          <p:nvPr/>
        </p:nvSpPr>
        <p:spPr>
          <a:xfrm>
            <a:off x="4748211" y="4191494"/>
            <a:ext cx="346217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6125BC-7985-300F-05CD-E0717A47B07E}"/>
              </a:ext>
            </a:extLst>
          </p:cNvPr>
          <p:cNvSpPr/>
          <p:nvPr/>
        </p:nvSpPr>
        <p:spPr>
          <a:xfrm>
            <a:off x="4012582" y="536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831B3A-9009-C66A-187F-15706E1E3A4B}"/>
              </a:ext>
            </a:extLst>
          </p:cNvPr>
          <p:cNvSpPr/>
          <p:nvPr/>
        </p:nvSpPr>
        <p:spPr>
          <a:xfrm>
            <a:off x="4554429" y="5363152"/>
            <a:ext cx="540000" cy="54000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453337C-7FE7-5329-60CA-66B8385C7929}"/>
              </a:ext>
            </a:extLst>
          </p:cNvPr>
          <p:cNvSpPr/>
          <p:nvPr/>
        </p:nvSpPr>
        <p:spPr>
          <a:xfrm>
            <a:off x="4012582" y="590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A60098-1E61-C432-99DB-18E7634018B8}"/>
              </a:ext>
            </a:extLst>
          </p:cNvPr>
          <p:cNvSpPr/>
          <p:nvPr/>
        </p:nvSpPr>
        <p:spPr>
          <a:xfrm>
            <a:off x="4554429" y="5903152"/>
            <a:ext cx="540000" cy="540000"/>
          </a:xfrm>
          <a:prstGeom prst="rect">
            <a:avLst/>
          </a:prstGeom>
          <a:solidFill>
            <a:srgbClr val="92D05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tiers de la bande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4516976-B52B-60D6-973E-2E29AC54FCC1}"/>
              </a:ext>
            </a:extLst>
          </p:cNvPr>
          <p:cNvGrpSpPr/>
          <p:nvPr/>
        </p:nvGrpSpPr>
        <p:grpSpPr>
          <a:xfrm>
            <a:off x="3959164" y="1765128"/>
            <a:ext cx="2592889" cy="1196348"/>
            <a:chOff x="6029264" y="2569202"/>
            <a:chExt cx="3711313" cy="1712384"/>
          </a:xfrm>
        </p:grpSpPr>
        <p:sp>
          <p:nvSpPr>
            <p:cNvPr id="6" name="Organigramme : Extraire 5">
              <a:extLst>
                <a:ext uri="{FF2B5EF4-FFF2-40B4-BE49-F238E27FC236}">
                  <a16:creationId xmlns:a16="http://schemas.microsoft.com/office/drawing/2014/main" id="{988F3031-EA03-0E09-FA82-FF7F6582F2BA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Organigramme : Extraire 7">
              <a:extLst>
                <a:ext uri="{FF2B5EF4-FFF2-40B4-BE49-F238E27FC236}">
                  <a16:creationId xmlns:a16="http://schemas.microsoft.com/office/drawing/2014/main" id="{B941E916-B6D4-0811-A2B7-A399653ECBF0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Organigramme : Extraire 11">
              <a:extLst>
                <a:ext uri="{FF2B5EF4-FFF2-40B4-BE49-F238E27FC236}">
                  <a16:creationId xmlns:a16="http://schemas.microsoft.com/office/drawing/2014/main" id="{BE0E8760-D0E5-89B7-F000-355D26301FFF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rganigramme : Extraire 12">
              <a:extLst>
                <a:ext uri="{FF2B5EF4-FFF2-40B4-BE49-F238E27FC236}">
                  <a16:creationId xmlns:a16="http://schemas.microsoft.com/office/drawing/2014/main" id="{A5E39A68-FC00-1D7C-85F2-8688F0521B62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rganigramme : Extraire 13">
              <a:extLst>
                <a:ext uri="{FF2B5EF4-FFF2-40B4-BE49-F238E27FC236}">
                  <a16:creationId xmlns:a16="http://schemas.microsoft.com/office/drawing/2014/main" id="{FDD3AEAE-5EBD-C8AD-EB43-3D7A89D1163D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Organigramme : Extraire 14">
              <a:extLst>
                <a:ext uri="{FF2B5EF4-FFF2-40B4-BE49-F238E27FC236}">
                  <a16:creationId xmlns:a16="http://schemas.microsoft.com/office/drawing/2014/main" id="{DCD2C060-C443-90BB-53B0-0CD218CF394A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1563229-6F7D-FE3D-59D1-49048D3B3C7B}"/>
              </a:ext>
            </a:extLst>
          </p:cNvPr>
          <p:cNvGrpSpPr/>
          <p:nvPr/>
        </p:nvGrpSpPr>
        <p:grpSpPr>
          <a:xfrm>
            <a:off x="3962339" y="3524011"/>
            <a:ext cx="2592889" cy="1196348"/>
            <a:chOff x="6029264" y="2569202"/>
            <a:chExt cx="3711313" cy="1712384"/>
          </a:xfrm>
        </p:grpSpPr>
        <p:sp>
          <p:nvSpPr>
            <p:cNvPr id="20" name="Organigramme : Extraire 19">
              <a:extLst>
                <a:ext uri="{FF2B5EF4-FFF2-40B4-BE49-F238E27FC236}">
                  <a16:creationId xmlns:a16="http://schemas.microsoft.com/office/drawing/2014/main" id="{61256A26-B548-8763-54DC-1DE559F2E8D6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rganigramme : Extraire 23">
              <a:extLst>
                <a:ext uri="{FF2B5EF4-FFF2-40B4-BE49-F238E27FC236}">
                  <a16:creationId xmlns:a16="http://schemas.microsoft.com/office/drawing/2014/main" id="{EB57CF21-B922-099C-64F5-3D94541550BC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rganigramme : Extraire 24">
              <a:extLst>
                <a:ext uri="{FF2B5EF4-FFF2-40B4-BE49-F238E27FC236}">
                  <a16:creationId xmlns:a16="http://schemas.microsoft.com/office/drawing/2014/main" id="{50772F74-EE96-0A0C-528A-E45096D6956E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rganigramme : Extraire 25">
              <a:extLst>
                <a:ext uri="{FF2B5EF4-FFF2-40B4-BE49-F238E27FC236}">
                  <a16:creationId xmlns:a16="http://schemas.microsoft.com/office/drawing/2014/main" id="{54A0EB1D-7A16-E4A1-39F6-D5A4FFB9B701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rganigramme : Extraire 26">
              <a:extLst>
                <a:ext uri="{FF2B5EF4-FFF2-40B4-BE49-F238E27FC236}">
                  <a16:creationId xmlns:a16="http://schemas.microsoft.com/office/drawing/2014/main" id="{33369146-E72E-50D1-194C-A0B0A72519C5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Organigramme : Extraire 27">
              <a:extLst>
                <a:ext uri="{FF2B5EF4-FFF2-40B4-BE49-F238E27FC236}">
                  <a16:creationId xmlns:a16="http://schemas.microsoft.com/office/drawing/2014/main" id="{C97D6318-58E0-C8DB-3CF6-9D0BDEE602E0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A5AF42E9-92C0-5EAD-A454-5C27CE189692}"/>
              </a:ext>
            </a:extLst>
          </p:cNvPr>
          <p:cNvGrpSpPr/>
          <p:nvPr/>
        </p:nvGrpSpPr>
        <p:grpSpPr>
          <a:xfrm>
            <a:off x="3962339" y="5275845"/>
            <a:ext cx="2592889" cy="1196348"/>
            <a:chOff x="6029264" y="2569202"/>
            <a:chExt cx="3711313" cy="1712384"/>
          </a:xfrm>
        </p:grpSpPr>
        <p:sp>
          <p:nvSpPr>
            <p:cNvPr id="30" name="Organigramme : Extraire 29">
              <a:extLst>
                <a:ext uri="{FF2B5EF4-FFF2-40B4-BE49-F238E27FC236}">
                  <a16:creationId xmlns:a16="http://schemas.microsoft.com/office/drawing/2014/main" id="{11E6786D-62CE-FE76-E602-30098FE0A645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Extraire 30">
              <a:extLst>
                <a:ext uri="{FF2B5EF4-FFF2-40B4-BE49-F238E27FC236}">
                  <a16:creationId xmlns:a16="http://schemas.microsoft.com/office/drawing/2014/main" id="{4D4632C8-FD7B-8E41-0FF8-DAF6FFFBC19D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rganigramme : Extraire 31">
              <a:extLst>
                <a:ext uri="{FF2B5EF4-FFF2-40B4-BE49-F238E27FC236}">
                  <a16:creationId xmlns:a16="http://schemas.microsoft.com/office/drawing/2014/main" id="{13C6DEDB-4C10-CCA5-7BC4-7195D33ED921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rganigramme : Extraire 32">
              <a:extLst>
                <a:ext uri="{FF2B5EF4-FFF2-40B4-BE49-F238E27FC236}">
                  <a16:creationId xmlns:a16="http://schemas.microsoft.com/office/drawing/2014/main" id="{89D9CD22-15CA-2EB3-1E2B-5E817176F08D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Extraire 33">
              <a:extLst>
                <a:ext uri="{FF2B5EF4-FFF2-40B4-BE49-F238E27FC236}">
                  <a16:creationId xmlns:a16="http://schemas.microsoft.com/office/drawing/2014/main" id="{A9775691-E414-CAD6-C8A9-DFCC44DD8750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Extraire 34">
              <a:extLst>
                <a:ext uri="{FF2B5EF4-FFF2-40B4-BE49-F238E27FC236}">
                  <a16:creationId xmlns:a16="http://schemas.microsoft.com/office/drawing/2014/main" id="{872619A0-2861-525D-89A2-679845549CA1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0693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D754CFD-1501-A3F2-E5D2-9E3A3294D1C7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E365F15-1397-22E1-0103-F738A658F69F}"/>
              </a:ext>
            </a:extLst>
          </p:cNvPr>
          <p:cNvGrpSpPr/>
          <p:nvPr/>
        </p:nvGrpSpPr>
        <p:grpSpPr>
          <a:xfrm>
            <a:off x="3959164" y="1765128"/>
            <a:ext cx="2592889" cy="1196348"/>
            <a:chOff x="6029264" y="2569202"/>
            <a:chExt cx="3711313" cy="1712384"/>
          </a:xfrm>
        </p:grpSpPr>
        <p:sp>
          <p:nvSpPr>
            <p:cNvPr id="8" name="Organigramme : Extraire 7">
              <a:extLst>
                <a:ext uri="{FF2B5EF4-FFF2-40B4-BE49-F238E27FC236}">
                  <a16:creationId xmlns:a16="http://schemas.microsoft.com/office/drawing/2014/main" id="{D26F950D-A077-30CF-6FEC-B54C7F1D0137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Organigramme : Extraire 11">
              <a:extLst>
                <a:ext uri="{FF2B5EF4-FFF2-40B4-BE49-F238E27FC236}">
                  <a16:creationId xmlns:a16="http://schemas.microsoft.com/office/drawing/2014/main" id="{897CED39-521B-89CE-9689-A416934398CC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rganigramme : Extraire 12">
              <a:extLst>
                <a:ext uri="{FF2B5EF4-FFF2-40B4-BE49-F238E27FC236}">
                  <a16:creationId xmlns:a16="http://schemas.microsoft.com/office/drawing/2014/main" id="{68F6115E-BE2C-2758-8CDB-AD9590A455B7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rganigramme : Extraire 13">
              <a:extLst>
                <a:ext uri="{FF2B5EF4-FFF2-40B4-BE49-F238E27FC236}">
                  <a16:creationId xmlns:a16="http://schemas.microsoft.com/office/drawing/2014/main" id="{FAE4E33C-7942-D442-143B-D151988657FE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rganigramme : Extraire 14">
              <a:extLst>
                <a:ext uri="{FF2B5EF4-FFF2-40B4-BE49-F238E27FC236}">
                  <a16:creationId xmlns:a16="http://schemas.microsoft.com/office/drawing/2014/main" id="{D49FC2A9-C63D-7B9C-988F-BFC65AA67A29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Organigramme : Extraire 16">
              <a:extLst>
                <a:ext uri="{FF2B5EF4-FFF2-40B4-BE49-F238E27FC236}">
                  <a16:creationId xmlns:a16="http://schemas.microsoft.com/office/drawing/2014/main" id="{A0FC8D5C-5901-1B6D-512A-C6C8D53A4776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F08C408-2798-EE76-D182-C73155C972EB}"/>
              </a:ext>
            </a:extLst>
          </p:cNvPr>
          <p:cNvGrpSpPr/>
          <p:nvPr/>
        </p:nvGrpSpPr>
        <p:grpSpPr>
          <a:xfrm>
            <a:off x="3962339" y="3524011"/>
            <a:ext cx="2592889" cy="1196348"/>
            <a:chOff x="6029264" y="2569202"/>
            <a:chExt cx="3711313" cy="1712384"/>
          </a:xfrm>
        </p:grpSpPr>
        <p:sp>
          <p:nvSpPr>
            <p:cNvPr id="19" name="Organigramme : Extraire 18">
              <a:extLst>
                <a:ext uri="{FF2B5EF4-FFF2-40B4-BE49-F238E27FC236}">
                  <a16:creationId xmlns:a16="http://schemas.microsoft.com/office/drawing/2014/main" id="{FFE9A38F-3405-C70C-9FAA-1B5A6BE07E91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Organigramme : Extraire 19">
              <a:extLst>
                <a:ext uri="{FF2B5EF4-FFF2-40B4-BE49-F238E27FC236}">
                  <a16:creationId xmlns:a16="http://schemas.microsoft.com/office/drawing/2014/main" id="{7B7EA893-DE00-3209-E219-586614ECD3BB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rganigramme : Extraire 23">
              <a:extLst>
                <a:ext uri="{FF2B5EF4-FFF2-40B4-BE49-F238E27FC236}">
                  <a16:creationId xmlns:a16="http://schemas.microsoft.com/office/drawing/2014/main" id="{38B9F972-78A6-277B-0D1A-20949FDD2DBC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rganigramme : Extraire 24">
              <a:extLst>
                <a:ext uri="{FF2B5EF4-FFF2-40B4-BE49-F238E27FC236}">
                  <a16:creationId xmlns:a16="http://schemas.microsoft.com/office/drawing/2014/main" id="{30742985-8A1F-E6DF-E812-1F289D38DAEC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rganigramme : Extraire 25">
              <a:extLst>
                <a:ext uri="{FF2B5EF4-FFF2-40B4-BE49-F238E27FC236}">
                  <a16:creationId xmlns:a16="http://schemas.microsoft.com/office/drawing/2014/main" id="{0B2ADDAE-C21F-0F4A-5D26-5ECF8BF781A1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rganigramme : Extraire 26">
              <a:extLst>
                <a:ext uri="{FF2B5EF4-FFF2-40B4-BE49-F238E27FC236}">
                  <a16:creationId xmlns:a16="http://schemas.microsoft.com/office/drawing/2014/main" id="{BABEDFF2-8DD4-CBE1-DEF2-611A30A564DD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4750A01-8F19-5681-FE8C-8AACAC19B87E}"/>
              </a:ext>
            </a:extLst>
          </p:cNvPr>
          <p:cNvGrpSpPr/>
          <p:nvPr/>
        </p:nvGrpSpPr>
        <p:grpSpPr>
          <a:xfrm>
            <a:off x="3962339" y="5275845"/>
            <a:ext cx="2592889" cy="1196348"/>
            <a:chOff x="6029264" y="2569202"/>
            <a:chExt cx="3711313" cy="1712384"/>
          </a:xfrm>
        </p:grpSpPr>
        <p:sp>
          <p:nvSpPr>
            <p:cNvPr id="29" name="Organigramme : Extraire 28">
              <a:extLst>
                <a:ext uri="{FF2B5EF4-FFF2-40B4-BE49-F238E27FC236}">
                  <a16:creationId xmlns:a16="http://schemas.microsoft.com/office/drawing/2014/main" id="{CFFBDF50-EB3D-E8AA-A2A9-3C06D8F311CE}"/>
                </a:ext>
              </a:extLst>
            </p:cNvPr>
            <p:cNvSpPr/>
            <p:nvPr/>
          </p:nvSpPr>
          <p:spPr>
            <a:xfrm>
              <a:off x="8187915" y="2929888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Organigramme : Extraire 29">
              <a:extLst>
                <a:ext uri="{FF2B5EF4-FFF2-40B4-BE49-F238E27FC236}">
                  <a16:creationId xmlns:a16="http://schemas.microsoft.com/office/drawing/2014/main" id="{A9E93D4B-602D-5BA8-022D-63A7A3E23D06}"/>
                </a:ext>
              </a:extLst>
            </p:cNvPr>
            <p:cNvSpPr/>
            <p:nvPr/>
          </p:nvSpPr>
          <p:spPr>
            <a:xfrm rot="3618612">
              <a:off x="7739182" y="2669101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Extraire 30">
              <a:extLst>
                <a:ext uri="{FF2B5EF4-FFF2-40B4-BE49-F238E27FC236}">
                  <a16:creationId xmlns:a16="http://schemas.microsoft.com/office/drawing/2014/main" id="{CF06A5C0-54B1-F60C-3E0D-EA608DA6F7BF}"/>
                </a:ext>
              </a:extLst>
            </p:cNvPr>
            <p:cNvSpPr/>
            <p:nvPr/>
          </p:nvSpPr>
          <p:spPr>
            <a:xfrm>
              <a:off x="6995661" y="2927656"/>
              <a:ext cx="1198033" cy="1028700"/>
            </a:xfrm>
            <a:prstGeom prst="flowChartExtra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rganigramme : Extraire 31">
              <a:extLst>
                <a:ext uri="{FF2B5EF4-FFF2-40B4-BE49-F238E27FC236}">
                  <a16:creationId xmlns:a16="http://schemas.microsoft.com/office/drawing/2014/main" id="{154E9BED-1FB1-555D-EA40-807B07C6139C}"/>
                </a:ext>
              </a:extLst>
            </p:cNvPr>
            <p:cNvSpPr/>
            <p:nvPr/>
          </p:nvSpPr>
          <p:spPr>
            <a:xfrm rot="3618612">
              <a:off x="6546928" y="2653869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rganigramme : Extraire 32">
              <a:extLst>
                <a:ext uri="{FF2B5EF4-FFF2-40B4-BE49-F238E27FC236}">
                  <a16:creationId xmlns:a16="http://schemas.microsoft.com/office/drawing/2014/main" id="{43952872-2D29-FCC0-EA58-26196F8FB5C4}"/>
                </a:ext>
              </a:extLst>
            </p:cNvPr>
            <p:cNvSpPr/>
            <p:nvPr/>
          </p:nvSpPr>
          <p:spPr>
            <a:xfrm rot="18019744">
              <a:off x="8627210" y="2677951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Extraire 33">
              <a:extLst>
                <a:ext uri="{FF2B5EF4-FFF2-40B4-BE49-F238E27FC236}">
                  <a16:creationId xmlns:a16="http://schemas.microsoft.com/office/drawing/2014/main" id="{EEF961E2-5F06-5AF0-09D9-7E5D0F33EF06}"/>
                </a:ext>
              </a:extLst>
            </p:cNvPr>
            <p:cNvSpPr/>
            <p:nvPr/>
          </p:nvSpPr>
          <p:spPr>
            <a:xfrm rot="7218837">
              <a:off x="5944597" y="3168220"/>
              <a:ext cx="1198033" cy="1028700"/>
            </a:xfrm>
            <a:prstGeom prst="flowChartExtra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66875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52C99-4388-281C-D509-7A00C8597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00CC15-FC04-FFBA-FBAD-B4A5F702A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24653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correspond à la partie coloriée et la fraction qu’il faut ajouter pour faire 1.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BC8AA8-D381-C640-10AC-0A7F2EA92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53D9D9-5E56-68D4-D9E8-ABDC3D0AD06B}"/>
              </a:ext>
            </a:extLst>
          </p:cNvPr>
          <p:cNvSpPr/>
          <p:nvPr/>
        </p:nvSpPr>
        <p:spPr>
          <a:xfrm>
            <a:off x="2823310" y="1993509"/>
            <a:ext cx="2880000" cy="28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E9D047-D017-0D32-61C5-18A9BEA280D2}"/>
              </a:ext>
            </a:extLst>
          </p:cNvPr>
          <p:cNvSpPr/>
          <p:nvPr/>
        </p:nvSpPr>
        <p:spPr>
          <a:xfrm rot="5400000">
            <a:off x="4263310" y="1993509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EB8BEA-BDFB-E20F-9452-519AD0B0661D}"/>
              </a:ext>
            </a:extLst>
          </p:cNvPr>
          <p:cNvSpPr/>
          <p:nvPr/>
        </p:nvSpPr>
        <p:spPr>
          <a:xfrm rot="5400000">
            <a:off x="2834026" y="3429000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14C33F3-6C49-C135-8A81-7976D1559563}"/>
                  </a:ext>
                </a:extLst>
              </p:cNvPr>
              <p:cNvSpPr txBox="1"/>
              <p:nvPr/>
            </p:nvSpPr>
            <p:spPr>
              <a:xfrm>
                <a:off x="6226161" y="2946722"/>
                <a:ext cx="2205732" cy="1055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600" b="0" dirty="0"/>
              </a:p>
              <a:p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14C33F3-6C49-C135-8A81-7976D1559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6161" y="2946722"/>
                <a:ext cx="2205732" cy="10551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60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360E-2C56-EE83-EB3B-88235AAC4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03F68-1C8B-F993-CC75-BCCF6CA8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6B5A5-D655-40EA-4CB1-A9ABB084F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886B37-0B61-7ABA-40F4-0B05E26FFD70}"/>
              </a:ext>
            </a:extLst>
          </p:cNvPr>
          <p:cNvSpPr/>
          <p:nvPr/>
        </p:nvSpPr>
        <p:spPr>
          <a:xfrm>
            <a:off x="2823310" y="1993509"/>
            <a:ext cx="2880000" cy="28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DBB4A7-F571-103B-6F87-B69CEB66E0FC}"/>
              </a:ext>
            </a:extLst>
          </p:cNvPr>
          <p:cNvSpPr/>
          <p:nvPr/>
        </p:nvSpPr>
        <p:spPr>
          <a:xfrm rot="5400000">
            <a:off x="4263310" y="1993509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E6417D-41E4-5C65-0AF1-C922D9CA94BF}"/>
              </a:ext>
            </a:extLst>
          </p:cNvPr>
          <p:cNvSpPr/>
          <p:nvPr/>
        </p:nvSpPr>
        <p:spPr>
          <a:xfrm rot="5400000">
            <a:off x="2834026" y="3429000"/>
            <a:ext cx="1440000" cy="14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9A48D65-0DAB-6A6F-9482-6287E54748C8}"/>
                  </a:ext>
                </a:extLst>
              </p:cNvPr>
              <p:cNvSpPr txBox="1"/>
              <p:nvPr/>
            </p:nvSpPr>
            <p:spPr>
              <a:xfrm>
                <a:off x="6226161" y="2946722"/>
                <a:ext cx="2268250" cy="13141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3600" b="0" dirty="0"/>
              </a:p>
              <a:p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9A48D65-0DAB-6A6F-9482-6287E5474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6161" y="2946722"/>
                <a:ext cx="2268250" cy="13141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300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161</Words>
  <Application>Microsoft Office PowerPoint</Application>
  <PresentationFormat>Affichage à l'écran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Sur quelle figure la partie coloriée correspond à un demi du disque ? </vt:lpstr>
      <vt:lpstr>Correction</vt:lpstr>
      <vt:lpstr>Sur quelle figure la partie coloriée correspond à un demi du carré ? </vt:lpstr>
      <vt:lpstr>Correction</vt:lpstr>
      <vt:lpstr>Sur quelle figure la partie coloriée correspond à un tiers de la bande ? </vt:lpstr>
      <vt:lpstr>Correction</vt:lpstr>
      <vt:lpstr>Ecris la fraction correspond à la partie coloriée et la fraction qu’il faut ajouter pour faire 1. </vt:lpstr>
      <vt:lpstr>Correction</vt:lpstr>
      <vt:lpstr>Ecris la fraction correspond à la partie coloriée et la fraction qu’il faut ajouter pour faire 1.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73</cp:revision>
  <dcterms:created xsi:type="dcterms:W3CDTF">2023-02-07T14:55:57Z</dcterms:created>
  <dcterms:modified xsi:type="dcterms:W3CDTF">2025-11-23T20:58:26Z</dcterms:modified>
</cp:coreProperties>
</file>